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erriweather" panose="020B0604020202020204" charset="0"/>
      <p:regular r:id="rId28"/>
      <p:bold r:id="rId29"/>
      <p:italic r:id="rId30"/>
      <p:boldItalic r:id="rId31"/>
    </p:embeddedFont>
    <p:embeddedFont>
      <p:font typeface="Bell MT" panose="02020503060305020303" pitchFamily="18" charset="0"/>
      <p:regular r:id="rId32"/>
      <p:bold r:id="rId33"/>
      <p:italic r:id="rId34"/>
    </p:embeddedFont>
    <p:embeddedFont>
      <p:font typeface="Algerian" panose="04020705040A02060702" pitchFamily="82" charset="0"/>
      <p:regular r:id="rId35"/>
    </p:embeddedFont>
    <p:embeddedFont>
      <p:font typeface="Arial Black" panose="020B0A04020102020204" pitchFamily="34" charset="0"/>
      <p:bold r:id="rId36"/>
    </p:embeddedFont>
    <p:embeddedFont>
      <p:font typeface="Quattrocento Sans" panose="020B0604020202020204" charset="0"/>
      <p:regular r:id="rId37"/>
      <p:bold r:id="rId38"/>
      <p:italic r:id="rId39"/>
      <p:boldItalic r:id="rId40"/>
    </p:embeddedFont>
    <p:embeddedFont>
      <p:font typeface="Bahnschrift Light" panose="020B0502040204020203" pitchFamily="3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2213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20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717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48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5090499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5090499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92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6225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673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324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8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04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032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585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984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0" y="0"/>
            <a:ext cx="20841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0" y="369332"/>
            <a:ext cx="4777946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1.Rahat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Alfaz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Abir       (19203103105)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en-US" sz="1800" b="0" i="0" dirty="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MD. </a:t>
            </a:r>
            <a:r>
              <a:rPr lang="en-US" sz="1800" b="0" i="0" dirty="0" err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Polash</a:t>
            </a:r>
            <a:r>
              <a:rPr lang="en-US" sz="1800" b="0" i="0" dirty="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 Islam	    (19203103075)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1800" b="0" i="0" dirty="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Samia </a:t>
            </a:r>
            <a:r>
              <a:rPr lang="en-US" sz="1800" b="0" i="0" dirty="0" err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Prome</a:t>
            </a:r>
            <a:r>
              <a:rPr lang="en-US" sz="1800" b="0" i="0" dirty="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1800" b="0" i="0" dirty="0" err="1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arker</a:t>
            </a:r>
            <a:r>
              <a:rPr lang="en-US" sz="1800" b="0" i="0" dirty="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(19203103081)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C1E21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-US" sz="1800" b="0" i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Md </a:t>
            </a:r>
            <a:r>
              <a:rPr lang="en-US" sz="1800" b="0" i="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Emtiyaj</a:t>
            </a:r>
            <a:r>
              <a:rPr lang="en-US" sz="1800" b="0" i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Uddin </a:t>
            </a:r>
            <a:r>
              <a:rPr lang="en-US" sz="1800" b="0" i="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Emon</a:t>
            </a:r>
            <a:r>
              <a:rPr lang="en-US" sz="1800" b="0" i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(19203103089)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5.</a:t>
            </a:r>
            <a:r>
              <a:rPr lang="en-US" sz="1800" b="0" i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Wahida </a:t>
            </a:r>
            <a:r>
              <a:rPr lang="en-US" sz="1800" b="0" i="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Ashrafi</a:t>
            </a:r>
            <a:r>
              <a:rPr lang="en-US" sz="1800" b="0" i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b="0" i="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Oishi</a:t>
            </a:r>
            <a:r>
              <a:rPr lang="en-US" sz="1800" b="0" i="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(192031031066)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dirty="0">
              <a:solidFill>
                <a:srgbClr val="1C1E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8328453" y="5544064"/>
            <a:ext cx="27679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supervisions of,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8633253" y="5850245"/>
            <a:ext cx="27679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Atiya Masuda Siddika,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8699154" y="6160540"/>
            <a:ext cx="12134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Lecturer,</a:t>
            </a:r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9205782" y="6470835"/>
            <a:ext cx="27679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CSE,BUBT</a:t>
            </a:r>
            <a:endParaRPr dirty="0"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3121" y="3517447"/>
            <a:ext cx="32194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69000">
              <a:schemeClr val="accent2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54" y="2983289"/>
            <a:ext cx="1285875" cy="514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429" y="472076"/>
            <a:ext cx="9153525" cy="5800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211">
            <a:off x="1843844" y="2892429"/>
            <a:ext cx="696068" cy="6960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5048" y="6363060"/>
            <a:ext cx="2029906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Subject review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09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64000">
              <a:schemeClr val="accent2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08" y="2870069"/>
            <a:ext cx="1266825" cy="53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893" y="1296481"/>
            <a:ext cx="8363195" cy="405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211">
            <a:off x="2174629" y="2630136"/>
            <a:ext cx="1013266" cy="1013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29254" y="5533501"/>
            <a:ext cx="181308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Latest news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6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64000">
              <a:schemeClr val="accent2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6" y="3590951"/>
            <a:ext cx="5848550" cy="2761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829" y="3590951"/>
            <a:ext cx="5835191" cy="2761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190" y="173011"/>
            <a:ext cx="4878513" cy="2864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1745" y="3160554"/>
            <a:ext cx="296001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university information Diagram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51729" y="6426232"/>
            <a:ext cx="296001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Ask University information console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31552" y="6426231"/>
            <a:ext cx="2960016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Add information by user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86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64000">
              <a:schemeClr val="accent2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65" y="368971"/>
            <a:ext cx="7658100" cy="5686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4487" y="6269363"/>
            <a:ext cx="2293855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Search University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34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367470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lgerian"/>
              <a:buNone/>
            </a:pPr>
            <a:r>
              <a:rPr lang="en-US" sz="4400" b="1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System Diagram</a:t>
            </a:r>
            <a:endParaRPr sz="4400" b="1">
              <a:solidFill>
                <a:srgbClr val="FF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944" y="1224187"/>
            <a:ext cx="5553562" cy="494334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4808375" y="6298164"/>
            <a:ext cx="3900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System diagram 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BDBDB"/>
            </a:gs>
            <a:gs pos="30000">
              <a:srgbClr val="C9C9C9"/>
            </a:gs>
            <a:gs pos="61000">
              <a:srgbClr val="7B7B7B"/>
            </a:gs>
            <a:gs pos="85000">
              <a:srgbClr val="525252"/>
            </a:gs>
            <a:gs pos="100000">
              <a:srgbClr val="525252"/>
            </a:gs>
          </a:gsLst>
          <a:lin ang="5400000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401092" y="55559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Implementation</a:t>
            </a:r>
            <a:endParaRPr/>
          </a:p>
        </p:txBody>
      </p: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3470" y="4756138"/>
            <a:ext cx="2858530" cy="210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 rot="355194">
            <a:off x="10413235" y="5015295"/>
            <a:ext cx="14778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7CAAC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371" y="2401060"/>
            <a:ext cx="3259609" cy="228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4291410" y="1795849"/>
            <a:ext cx="39730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Software requirement for(Developer)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4291410" y="2349153"/>
            <a:ext cx="397301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Code;blocks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GNU GCC complier and required extensions for Code;blocks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4291410" y="3541923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Hardware requirement for(User)</a:t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4291410" y="4009835"/>
            <a:ext cx="4102443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Computer that has any version of windows installed in it.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Processor:1GHz(recommended)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Ram:500mb(minimum)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Disk:100mb(will be sufficient</a:t>
            </a: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Any windows supported Integrated development environment (IDE)</a:t>
            </a:r>
            <a:endParaRPr dirty="0">
              <a:latin typeface="Bahnschrift Light" panose="020B0502040204020203" pitchFamily="34" charset="0"/>
              <a:cs typeface="Arial" panose="020B0604020202020204" pitchFamily="34" charset="0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4446373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Advantages</a:t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04173" y="4445259"/>
            <a:ext cx="238125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10217021" y="6350259"/>
            <a:ext cx="2099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Advantages</a:t>
            </a:r>
            <a:endParaRPr sz="1800">
              <a:solidFill>
                <a:srgbClr val="FF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2248678" y="1160255"/>
            <a:ext cx="787503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Over 100 University information including public and private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User id system to keep the program secure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Categorized University list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Users can request a university information or add them by themselves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Data management with admin access</a:t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3237721" y="3920431"/>
            <a:ext cx="315374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Update news section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Get notifications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Approve add or edit new added university information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496"/>
            </a:gs>
            <a:gs pos="100000">
              <a:srgbClr val="1F3864"/>
            </a:gs>
          </a:gsLst>
          <a:lin ang="5400000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4801378" y="263614"/>
            <a:ext cx="2589243" cy="6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/>
              <a:t>Limitations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0195" y="4012163"/>
            <a:ext cx="4078466" cy="271680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/>
          <p:nvPr/>
        </p:nvSpPr>
        <p:spPr>
          <a:xfrm>
            <a:off x="10000233" y="6360087"/>
            <a:ext cx="22944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Limitations</a:t>
            </a:r>
            <a:endParaRPr sz="1800">
              <a:solidFill>
                <a:srgbClr val="FF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1903445" y="1859340"/>
            <a:ext cx="85561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Can not edit university information from console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Can not edit subject review sections from console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Only Works offline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4E0B2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rgbClr val="C4E0B2"/>
                </a:solidFill>
                <a:latin typeface="Calibri"/>
                <a:ea typeface="Calibri"/>
                <a:cs typeface="Calibri"/>
                <a:sym typeface="Calibri"/>
              </a:rPr>
              <a:t>Needs constant admin support to update requested information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/>
        </p:nvSpPr>
        <p:spPr>
          <a:xfrm>
            <a:off x="4842588" y="214604"/>
            <a:ext cx="356429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Future Plan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3902" y="4120244"/>
            <a:ext cx="330517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199053" y="6247307"/>
            <a:ext cx="356429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Future Plan</a:t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3111273" y="1604918"/>
            <a:ext cx="719390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Adding Graphical user interface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Eliminate every manual data input and management, make the whole program console based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 more university to the data base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Providing online support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Interduce AI to show the information based on user search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 make the program more visually appealing and user-friendly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/>
        </p:nvSpPr>
        <p:spPr>
          <a:xfrm>
            <a:off x="4799675" y="131000"/>
            <a:ext cx="3190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sz="3200"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728250" y="1211575"/>
            <a:ext cx="107355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Our program ensures accurate, fast and  useful information.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easy to use, good looking, informative and user friendly experience.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made sure the university information we put in our database is correct and from the main website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carefully categorized all the university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hope to continue our project and keep making it better everyday.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 the end we hope that our program gives the students the information they want and helps them focus more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427653" y="2624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ell MT"/>
              <a:buNone/>
            </a:pPr>
            <a:r>
              <a:rPr lang="en-US" b="1" dirty="0" smtClean="0">
                <a:solidFill>
                  <a:schemeClr val="lt1"/>
                </a:solidFill>
                <a:latin typeface="Bell MT"/>
                <a:ea typeface="Bell MT"/>
                <a:cs typeface="Bell MT"/>
                <a:sym typeface="Bell MT"/>
              </a:rPr>
              <a:t>Overview of the project</a:t>
            </a:r>
            <a:endParaRPr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503853" y="1588051"/>
            <a:ext cx="11260494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make finding university easier for the Students</a:t>
            </a:r>
            <a:r>
              <a:rPr lang="en-US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save time and let the students focus more on their study</a:t>
            </a:r>
            <a:r>
              <a:rPr lang="en-US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 100 University information to chose from</a:t>
            </a:r>
            <a:r>
              <a:rPr lang="en-US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Recent news’s about admission and university</a:t>
            </a:r>
            <a:r>
              <a:rPr lang="en-US" sz="2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✔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Subject review’s to help students chose the best subject for them.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381" y="262488"/>
            <a:ext cx="2341419" cy="1756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2" y="209006"/>
            <a:ext cx="11347268" cy="63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2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62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4927557" y="-2413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Motivation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5085183" y="3429000"/>
            <a:ext cx="29764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Admission war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0890" y="933634"/>
            <a:ext cx="3406667" cy="22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descr="Cluster admission test system by 2020: Minister - National - observerbd.co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3110" y="933634"/>
            <a:ext cx="3868101" cy="22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541175" y="4382583"/>
            <a:ext cx="85787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1.Students find it very hard to look for university information and choosing between them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2473746" y="4908775"/>
            <a:ext cx="7804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cost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3731799" y="4908775"/>
            <a:ext cx="13533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562829" y="4927917"/>
            <a:ext cx="12258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GPA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998375" y="5006321"/>
            <a:ext cx="1396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For example: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8E2F3"/>
            </a:gs>
            <a:gs pos="30000">
              <a:srgbClr val="8DA9DB"/>
            </a:gs>
            <a:gs pos="68000">
              <a:srgbClr val="2F5496"/>
            </a:gs>
            <a:gs pos="94000">
              <a:srgbClr val="1F3864"/>
            </a:gs>
            <a:gs pos="100000">
              <a:srgbClr val="1F3864"/>
            </a:gs>
          </a:gsLst>
          <a:lin ang="540000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838200" y="661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FF0000"/>
                </a:solidFill>
              </a:rPr>
              <a:t>Required analysis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2612" y="4450703"/>
            <a:ext cx="3908090" cy="234110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838200" y="1368298"/>
            <a:ext cx="8518422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 the popular universities among the students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Collecting different types of data about those universities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Categorizing them by location, required GPA and total cost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make a </a:t>
            </a: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introducing more options for help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we make the system user friendly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make approving new information easy for the admins</a:t>
            </a:r>
            <a:endParaRPr dirty="0"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010" y="4217800"/>
            <a:ext cx="3651379" cy="183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98519" y="4221102"/>
            <a:ext cx="3670413" cy="1833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317467" y="6051096"/>
            <a:ext cx="1314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 login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5511192" y="6051096"/>
            <a:ext cx="11696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After login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CAAC"/>
            </a:gs>
            <a:gs pos="30000">
              <a:srgbClr val="F4B081"/>
            </a:gs>
            <a:gs pos="68000">
              <a:srgbClr val="C55A11"/>
            </a:gs>
            <a:gs pos="94000">
              <a:srgbClr val="833C0B"/>
            </a:gs>
            <a:gs pos="100000">
              <a:srgbClr val="833C0B"/>
            </a:gs>
          </a:gsLst>
          <a:lin ang="5400000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838200" y="-150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FF0000"/>
                </a:solidFill>
              </a:rPr>
              <a:t>Key features</a:t>
            </a:r>
            <a:endParaRPr dirty="0"/>
          </a:p>
        </p:txBody>
      </p: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5469" y="3890864"/>
            <a:ext cx="3006531" cy="324705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363893" y="1132798"/>
            <a:ext cx="27060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information:-</a:t>
            </a:r>
            <a:endParaRPr dirty="0"/>
          </a:p>
        </p:txBody>
      </p:sp>
      <p:sp>
        <p:nvSpPr>
          <p:cNvPr id="128" name="Google Shape;128;p17"/>
          <p:cNvSpPr txBox="1"/>
          <p:nvPr/>
        </p:nvSpPr>
        <p:spPr>
          <a:xfrm>
            <a:off x="3427937" y="1040465"/>
            <a:ext cx="677044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name, Rank, Location, Vice-Chancellor, faculty’s, tuition fee,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required GPA, extra facilities, university website.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63893" y="2089029"/>
            <a:ext cx="24482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University:-</a:t>
            </a:r>
            <a:endParaRPr dirty="0"/>
          </a:p>
        </p:txBody>
      </p:sp>
      <p:sp>
        <p:nvSpPr>
          <p:cNvPr id="130" name="Google Shape;130;p17"/>
          <p:cNvSpPr txBox="1"/>
          <p:nvPr/>
        </p:nvSpPr>
        <p:spPr>
          <a:xfrm>
            <a:off x="3427937" y="2083813"/>
            <a:ext cx="45327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name, by location, by required GPA, by cost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63893" y="2925242"/>
            <a:ext cx="30640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added university info:-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3427937" y="2929907"/>
            <a:ext cx="8180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for new university information to admins, add new university information by user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363893" y="3683210"/>
            <a:ext cx="34027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Latest news about admissions:-</a:t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3766619" y="3683210"/>
            <a:ext cx="55640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Recent news’s about university admission exam or results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363893" y="4348354"/>
            <a:ext cx="19811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Subject review:-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2753552" y="4348354"/>
            <a:ext cx="64569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subject reviews to help the students chose better subjects 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363893" y="5013498"/>
            <a:ext cx="1874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access:-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2451994" y="4812216"/>
            <a:ext cx="65196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the latest news from console, notification from newly asked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university information, Approve or edit new added information by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user, update the subject review section.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8783" y="1485440"/>
            <a:ext cx="1199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_______________________________________________________________________________________________________________________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8783" y="736192"/>
            <a:ext cx="1199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_______________________________________________________________________________________________________________________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8783" y="2444867"/>
            <a:ext cx="1199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_______________________________________________________________________________________________________________________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8783" y="1695619"/>
            <a:ext cx="1199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_______________________________________________________________________________________________________________________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783" y="3388181"/>
            <a:ext cx="1199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_______________________________________________________________________________________________________________________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8783" y="2638933"/>
            <a:ext cx="1199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_______________________________________________________________________________________________________________________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8783" y="4580469"/>
            <a:ext cx="1199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_______________________________________________________________________________________________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783" y="3831221"/>
            <a:ext cx="1199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_______________________________________________________________________________________________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8783" y="5487412"/>
            <a:ext cx="11993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_______________________________________________________________________________________________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CAAC"/>
            </a:gs>
            <a:gs pos="44000">
              <a:srgbClr val="F4B081"/>
            </a:gs>
            <a:gs pos="73000">
              <a:srgbClr val="C55A11"/>
            </a:gs>
            <a:gs pos="100000">
              <a:srgbClr val="833C0B"/>
            </a:gs>
          </a:gsLst>
          <a:lin ang="54000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674706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lgerian"/>
              <a:buNone/>
            </a:pPr>
            <a:r>
              <a:rPr lang="en-US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System Diagram</a:t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1083" y="964406"/>
            <a:ext cx="9329834" cy="524803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5032310" y="6288833"/>
            <a:ext cx="3900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System diagram 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68000">
              <a:schemeClr val="accent2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57" y="201734"/>
            <a:ext cx="6569255" cy="2466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996" y="3363552"/>
            <a:ext cx="7038975" cy="2638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5531" y="2707965"/>
            <a:ext cx="2127903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System start up diagram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5531" y="6042010"/>
            <a:ext cx="243423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System start up on console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6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69000">
              <a:schemeClr val="accent2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53" y="2790184"/>
            <a:ext cx="1247775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3211">
            <a:off x="2734880" y="2564033"/>
            <a:ext cx="975789" cy="975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853" y="385334"/>
            <a:ext cx="6235976" cy="5930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04495" y="6410227"/>
            <a:ext cx="29505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All university list in console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7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69000">
              <a:schemeClr val="accent2">
                <a:lumMod val="75000"/>
              </a:schemeClr>
            </a:gs>
            <a:gs pos="100000">
              <a:schemeClr val="accent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806" y="162398"/>
            <a:ext cx="7711126" cy="2745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805" y="3337090"/>
            <a:ext cx="7711979" cy="3024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7963" y="2968765"/>
            <a:ext cx="176281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Dashboard diagram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97963" y="6422512"/>
            <a:ext cx="1762812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Dashboard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82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608</Words>
  <Application>Microsoft Office PowerPoint</Application>
  <PresentationFormat>Widescreen</PresentationFormat>
  <Paragraphs>119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Calibri</vt:lpstr>
      <vt:lpstr>Merriweather</vt:lpstr>
      <vt:lpstr>Bell MT</vt:lpstr>
      <vt:lpstr>Algerian</vt:lpstr>
      <vt:lpstr>Arial</vt:lpstr>
      <vt:lpstr>Arial Black</vt:lpstr>
      <vt:lpstr>Courier New</vt:lpstr>
      <vt:lpstr>Quattrocento Sans</vt:lpstr>
      <vt:lpstr>Bahnschrift Light</vt:lpstr>
      <vt:lpstr>Noto Sans Symbols</vt:lpstr>
      <vt:lpstr>Office Theme</vt:lpstr>
      <vt:lpstr>PowerPoint Presentation</vt:lpstr>
      <vt:lpstr>Overview of the project</vt:lpstr>
      <vt:lpstr>Motivation</vt:lpstr>
      <vt:lpstr>Required analysis</vt:lpstr>
      <vt:lpstr>Key features</vt:lpstr>
      <vt:lpstr>System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Advantages</vt:lpstr>
      <vt:lpstr>Limitations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Rahat Abir</dc:creator>
  <cp:lastModifiedBy>Rahat Abir</cp:lastModifiedBy>
  <cp:revision>21</cp:revision>
  <dcterms:modified xsi:type="dcterms:W3CDTF">2021-07-28T08:44:46Z</dcterms:modified>
</cp:coreProperties>
</file>